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51" autoAdjust="0"/>
  </p:normalViewPr>
  <p:slideViewPr>
    <p:cSldViewPr snapToGrid="0">
      <p:cViewPr varScale="1">
        <p:scale>
          <a:sx n="104" d="100"/>
          <a:sy n="10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44001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bulb moment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043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Harry and Emily have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drawn pictures of a glowing bulb.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They have added rays to show how</a:t>
            </a:r>
            <a:r>
              <a:rPr lang="en-US" dirty="0" smtClean="0"/>
              <a:t> light moves from the bulb.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2006230" y="2420728"/>
            <a:ext cx="5095777" cy="1670549"/>
            <a:chOff x="2144998" y="2455234"/>
            <a:chExt cx="5095777" cy="1670549"/>
          </a:xfrm>
        </p:grpSpPr>
        <p:grpSp>
          <p:nvGrpSpPr>
            <p:cNvPr id="76" name="Group 75"/>
            <p:cNvGrpSpPr/>
            <p:nvPr/>
          </p:nvGrpSpPr>
          <p:grpSpPr>
            <a:xfrm>
              <a:off x="2144998" y="2455234"/>
              <a:ext cx="1625851" cy="1670549"/>
              <a:chOff x="3067049" y="2458173"/>
              <a:chExt cx="1625851" cy="167054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352198" y="2998172"/>
                <a:ext cx="1060667" cy="1130550"/>
                <a:chOff x="3342673" y="2983885"/>
                <a:chExt cx="1060667" cy="1130550"/>
              </a:xfrm>
            </p:grpSpPr>
            <p:sp>
              <p:nvSpPr>
                <p:cNvPr id="3" name="Oval 2"/>
                <p:cNvSpPr/>
                <p:nvPr/>
              </p:nvSpPr>
              <p:spPr>
                <a:xfrm>
                  <a:off x="3602640" y="2983885"/>
                  <a:ext cx="540736" cy="5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7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" name="Round Same Side Corner Rectangle 3"/>
                <p:cNvSpPr/>
                <p:nvPr/>
              </p:nvSpPr>
              <p:spPr>
                <a:xfrm>
                  <a:off x="3692308" y="3523885"/>
                  <a:ext cx="361399" cy="295275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" name="Round Same Side Corner Rectangle 12"/>
                <p:cNvSpPr/>
                <p:nvPr/>
              </p:nvSpPr>
              <p:spPr>
                <a:xfrm>
                  <a:off x="3438223" y="3756061"/>
                  <a:ext cx="149170" cy="63099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Round Same Side Corner Rectangle 13"/>
                <p:cNvSpPr/>
                <p:nvPr/>
              </p:nvSpPr>
              <p:spPr>
                <a:xfrm>
                  <a:off x="4153938" y="3756061"/>
                  <a:ext cx="149170" cy="63099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Round Same Side Corner Rectangle 9"/>
                <p:cNvSpPr/>
                <p:nvPr/>
              </p:nvSpPr>
              <p:spPr>
                <a:xfrm>
                  <a:off x="3342673" y="3819160"/>
                  <a:ext cx="1060667" cy="295275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9" name="Straight Arrow Connector 8"/>
              <p:cNvCxnSpPr>
                <a:stCxn id="3" idx="0"/>
              </p:cNvCxnSpPr>
              <p:nvPr/>
            </p:nvCxnSpPr>
            <p:spPr>
              <a:xfrm flipH="1" flipV="1">
                <a:off x="3878863" y="2458173"/>
                <a:ext cx="0" cy="53999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3" idx="7"/>
              </p:cNvCxnSpPr>
              <p:nvPr/>
            </p:nvCxnSpPr>
            <p:spPr>
              <a:xfrm flipV="1">
                <a:off x="4073711" y="2702897"/>
                <a:ext cx="381600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3" idx="6"/>
              </p:cNvCxnSpPr>
              <p:nvPr/>
            </p:nvCxnSpPr>
            <p:spPr>
              <a:xfrm>
                <a:off x="4152900" y="3268172"/>
                <a:ext cx="54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stCxn id="3" idx="1"/>
              </p:cNvCxnSpPr>
              <p:nvPr/>
            </p:nvCxnSpPr>
            <p:spPr>
              <a:xfrm flipH="1" flipV="1">
                <a:off x="3309755" y="2702155"/>
                <a:ext cx="381599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3" idx="2"/>
              </p:cNvCxnSpPr>
              <p:nvPr/>
            </p:nvCxnSpPr>
            <p:spPr>
              <a:xfrm flipH="1">
                <a:off x="3067049" y="3268172"/>
                <a:ext cx="54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3" idx="5"/>
              </p:cNvCxnSpPr>
              <p:nvPr/>
            </p:nvCxnSpPr>
            <p:spPr>
              <a:xfrm>
                <a:off x="4073712" y="3459091"/>
                <a:ext cx="381600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3" idx="3"/>
              </p:cNvCxnSpPr>
              <p:nvPr/>
            </p:nvCxnSpPr>
            <p:spPr>
              <a:xfrm flipH="1">
                <a:off x="3280260" y="3459091"/>
                <a:ext cx="411094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flipV="1">
                <a:off x="4137259" y="2958616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flipH="1" flipV="1">
                <a:off x="3131192" y="2961831"/>
                <a:ext cx="500400" cy="20570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/>
              <p:nvPr/>
            </p:nvCxnSpPr>
            <p:spPr>
              <a:xfrm>
                <a:off x="4127983" y="3374230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 flipH="1">
                <a:off x="3131192" y="3376195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flipV="1">
                <a:off x="3991821" y="2516670"/>
                <a:ext cx="20520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/>
              <p:nvPr/>
            </p:nvCxnSpPr>
            <p:spPr>
              <a:xfrm flipH="1" flipV="1">
                <a:off x="3568045" y="2519380"/>
                <a:ext cx="20623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Group 99"/>
            <p:cNvGrpSpPr/>
            <p:nvPr/>
          </p:nvGrpSpPr>
          <p:grpSpPr>
            <a:xfrm>
              <a:off x="5626643" y="2459920"/>
              <a:ext cx="1614132" cy="1665863"/>
              <a:chOff x="5626643" y="2459920"/>
              <a:chExt cx="1614132" cy="1665863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5906677" y="2995233"/>
                <a:ext cx="1060667" cy="1130550"/>
                <a:chOff x="3342673" y="2983885"/>
                <a:chExt cx="1060667" cy="113055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3602640" y="2983885"/>
                  <a:ext cx="540736" cy="5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Round Same Side Corner Rectangle 46"/>
                <p:cNvSpPr/>
                <p:nvPr/>
              </p:nvSpPr>
              <p:spPr>
                <a:xfrm>
                  <a:off x="3692308" y="3523885"/>
                  <a:ext cx="361399" cy="295275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Round Same Side Corner Rectangle 47"/>
                <p:cNvSpPr/>
                <p:nvPr/>
              </p:nvSpPr>
              <p:spPr>
                <a:xfrm>
                  <a:off x="3438223" y="3756061"/>
                  <a:ext cx="149170" cy="63099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Round Same Side Corner Rectangle 48"/>
                <p:cNvSpPr/>
                <p:nvPr/>
              </p:nvSpPr>
              <p:spPr>
                <a:xfrm>
                  <a:off x="4153938" y="3756061"/>
                  <a:ext cx="149170" cy="63099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Round Same Side Corner Rectangle 49"/>
                <p:cNvSpPr/>
                <p:nvPr/>
              </p:nvSpPr>
              <p:spPr>
                <a:xfrm>
                  <a:off x="3342673" y="3819160"/>
                  <a:ext cx="1060667" cy="295275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51" name="Straight Arrow Connector 50"/>
              <p:cNvCxnSpPr/>
              <p:nvPr/>
            </p:nvCxnSpPr>
            <p:spPr>
              <a:xfrm flipH="1" flipV="1">
                <a:off x="6433342" y="2459920"/>
                <a:ext cx="0" cy="53999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flipV="1">
                <a:off x="6628190" y="2702897"/>
                <a:ext cx="381600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6700775" y="3265233"/>
                <a:ext cx="54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flipH="1" flipV="1">
                <a:off x="5864234" y="2699216"/>
                <a:ext cx="381599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 flipH="1">
                <a:off x="5626643" y="3270865"/>
                <a:ext cx="54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6626573" y="3448654"/>
                <a:ext cx="381600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flipH="1">
                <a:off x="5827635" y="3448654"/>
                <a:ext cx="411094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/>
              <p:nvPr/>
            </p:nvCxnSpPr>
            <p:spPr>
              <a:xfrm flipH="1" flipV="1">
                <a:off x="5666243" y="3059526"/>
                <a:ext cx="500400" cy="20570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/>
              <p:nvPr/>
            </p:nvCxnSpPr>
            <p:spPr>
              <a:xfrm flipH="1">
                <a:off x="5666243" y="3270865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flipH="1" flipV="1">
                <a:off x="5738095" y="2875109"/>
                <a:ext cx="500400" cy="20570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 flipH="1">
                <a:off x="5735001" y="3448654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 flipH="1" flipV="1">
                <a:off x="6039602" y="2580416"/>
                <a:ext cx="20623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 flipH="1" flipV="1">
                <a:off x="6230256" y="2499519"/>
                <a:ext cx="20623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/>
              <p:nvPr/>
            </p:nvCxnSpPr>
            <p:spPr>
              <a:xfrm flipH="1">
                <a:off x="6132665" y="3448654"/>
                <a:ext cx="104400" cy="252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V="1">
                <a:off x="6436486" y="2499519"/>
                <a:ext cx="20520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V="1">
                <a:off x="6626573" y="2584097"/>
                <a:ext cx="20520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V="1">
                <a:off x="6633147" y="2879297"/>
                <a:ext cx="500400" cy="205200"/>
              </a:xfrm>
              <a:prstGeom prst="straightConnector1">
                <a:avLst/>
              </a:prstGeom>
              <a:ln w="12700">
                <a:headEnd type="none"/>
                <a:tailEnd type="arrow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 flipV="1">
                <a:off x="6700775" y="3062424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/>
              <p:nvPr/>
            </p:nvCxnSpPr>
            <p:spPr>
              <a:xfrm>
                <a:off x="6700775" y="3262950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/>
              <p:nvPr/>
            </p:nvCxnSpPr>
            <p:spPr>
              <a:xfrm>
                <a:off x="6630818" y="3448654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/>
              <p:cNvCxnSpPr/>
              <p:nvPr/>
            </p:nvCxnSpPr>
            <p:spPr>
              <a:xfrm>
                <a:off x="6626572" y="3448654"/>
                <a:ext cx="100800" cy="248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bulb moment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824517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drawing best shows how light moves from the bulb?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27142" y="2420728"/>
            <a:ext cx="6258334" cy="2215133"/>
            <a:chOff x="1427142" y="2420728"/>
            <a:chExt cx="6258334" cy="2215133"/>
          </a:xfrm>
        </p:grpSpPr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1427142" y="4228809"/>
              <a:ext cx="2781804" cy="388355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  <p:sp>
          <p:nvSpPr>
            <p:cNvPr id="18" name="Text Placeholder 17"/>
            <p:cNvSpPr txBox="1">
              <a:spLocks/>
            </p:cNvSpPr>
            <p:nvPr/>
          </p:nvSpPr>
          <p:spPr>
            <a:xfrm>
              <a:off x="4903672" y="4247506"/>
              <a:ext cx="2781804" cy="388355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006230" y="2420728"/>
              <a:ext cx="5095777" cy="1670549"/>
              <a:chOff x="2144998" y="2455234"/>
              <a:chExt cx="5095777" cy="167054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2144998" y="2455234"/>
                <a:ext cx="1625851" cy="1670549"/>
                <a:chOff x="3067049" y="2458173"/>
                <a:chExt cx="1625851" cy="1670549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3352198" y="2998172"/>
                  <a:ext cx="1060667" cy="1130550"/>
                  <a:chOff x="3342673" y="2983885"/>
                  <a:chExt cx="1060667" cy="1130550"/>
                </a:xfrm>
              </p:grpSpPr>
              <p:sp>
                <p:nvSpPr>
                  <p:cNvPr id="63" name="Oval 62"/>
                  <p:cNvSpPr/>
                  <p:nvPr/>
                </p:nvSpPr>
                <p:spPr>
                  <a:xfrm>
                    <a:off x="3602640" y="2983885"/>
                    <a:ext cx="540736" cy="540000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rgbClr val="FFC000"/>
                    </a:solidFill>
                  </a:ln>
                  <a:scene3d>
                    <a:camera prst="orthographicFront">
                      <a:rot lat="0" lon="0" rev="270000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4" name="Round Same Side Corner Rectangle 63"/>
                  <p:cNvSpPr/>
                  <p:nvPr/>
                </p:nvSpPr>
                <p:spPr>
                  <a:xfrm>
                    <a:off x="3692308" y="3523885"/>
                    <a:ext cx="361399" cy="295275"/>
                  </a:xfrm>
                  <a:prstGeom prst="round2SameRect">
                    <a:avLst>
                      <a:gd name="adj1" fmla="val 29570"/>
                      <a:gd name="adj2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190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5" name="Round Same Side Corner Rectangle 64"/>
                  <p:cNvSpPr/>
                  <p:nvPr/>
                </p:nvSpPr>
                <p:spPr>
                  <a:xfrm>
                    <a:off x="3438223" y="3756061"/>
                    <a:ext cx="149170" cy="63099"/>
                  </a:xfrm>
                  <a:prstGeom prst="round2SameRect">
                    <a:avLst>
                      <a:gd name="adj1" fmla="val 29570"/>
                      <a:gd name="adj2" fmla="val 0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6" name="Round Same Side Corner Rectangle 65"/>
                  <p:cNvSpPr/>
                  <p:nvPr/>
                </p:nvSpPr>
                <p:spPr>
                  <a:xfrm>
                    <a:off x="4153938" y="3756061"/>
                    <a:ext cx="149170" cy="63099"/>
                  </a:xfrm>
                  <a:prstGeom prst="round2SameRect">
                    <a:avLst>
                      <a:gd name="adj1" fmla="val 29570"/>
                      <a:gd name="adj2" fmla="val 0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" name="Round Same Side Corner Rectangle 66"/>
                  <p:cNvSpPr/>
                  <p:nvPr/>
                </p:nvSpPr>
                <p:spPr>
                  <a:xfrm>
                    <a:off x="3342673" y="3819160"/>
                    <a:ext cx="1060667" cy="295275"/>
                  </a:xfrm>
                  <a:prstGeom prst="round2SameRect">
                    <a:avLst>
                      <a:gd name="adj1" fmla="val 29570"/>
                      <a:gd name="adj2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190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50" name="Straight Arrow Connector 49"/>
                <p:cNvCxnSpPr>
                  <a:stCxn id="63" idx="0"/>
                </p:cNvCxnSpPr>
                <p:nvPr/>
              </p:nvCxnSpPr>
              <p:spPr>
                <a:xfrm flipH="1" flipV="1">
                  <a:off x="3878863" y="2458173"/>
                  <a:ext cx="0" cy="539999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>
                  <a:stCxn id="63" idx="7"/>
                </p:cNvCxnSpPr>
                <p:nvPr/>
              </p:nvCxnSpPr>
              <p:spPr>
                <a:xfrm flipV="1">
                  <a:off x="4073711" y="2702897"/>
                  <a:ext cx="381600" cy="381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Arrow Connector 51"/>
                <p:cNvCxnSpPr>
                  <a:stCxn id="63" idx="6"/>
                </p:cNvCxnSpPr>
                <p:nvPr/>
              </p:nvCxnSpPr>
              <p:spPr>
                <a:xfrm>
                  <a:off x="4152900" y="3268172"/>
                  <a:ext cx="54000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Arrow Connector 52"/>
                <p:cNvCxnSpPr>
                  <a:stCxn id="63" idx="1"/>
                </p:cNvCxnSpPr>
                <p:nvPr/>
              </p:nvCxnSpPr>
              <p:spPr>
                <a:xfrm flipH="1" flipV="1">
                  <a:off x="3309755" y="2702155"/>
                  <a:ext cx="381599" cy="381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Arrow Connector 53"/>
                <p:cNvCxnSpPr>
                  <a:stCxn id="63" idx="2"/>
                </p:cNvCxnSpPr>
                <p:nvPr/>
              </p:nvCxnSpPr>
              <p:spPr>
                <a:xfrm flipH="1">
                  <a:off x="3067049" y="3268172"/>
                  <a:ext cx="54000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/>
                <p:cNvCxnSpPr>
                  <a:stCxn id="63" idx="5"/>
                </p:cNvCxnSpPr>
                <p:nvPr/>
              </p:nvCxnSpPr>
              <p:spPr>
                <a:xfrm>
                  <a:off x="4073712" y="3459091"/>
                  <a:ext cx="381600" cy="381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Arrow Connector 55"/>
                <p:cNvCxnSpPr>
                  <a:stCxn id="63" idx="3"/>
                </p:cNvCxnSpPr>
                <p:nvPr/>
              </p:nvCxnSpPr>
              <p:spPr>
                <a:xfrm flipH="1">
                  <a:off x="3280260" y="3459091"/>
                  <a:ext cx="411094" cy="381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Arrow Connector 56"/>
                <p:cNvCxnSpPr/>
                <p:nvPr/>
              </p:nvCxnSpPr>
              <p:spPr>
                <a:xfrm flipV="1">
                  <a:off x="4137259" y="2958616"/>
                  <a:ext cx="500400" cy="2052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Arrow Connector 57"/>
                <p:cNvCxnSpPr/>
                <p:nvPr/>
              </p:nvCxnSpPr>
              <p:spPr>
                <a:xfrm flipH="1" flipV="1">
                  <a:off x="3131192" y="2961831"/>
                  <a:ext cx="500400" cy="20570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/>
                <p:cNvCxnSpPr/>
                <p:nvPr/>
              </p:nvCxnSpPr>
              <p:spPr>
                <a:xfrm>
                  <a:off x="4127983" y="3374230"/>
                  <a:ext cx="500400" cy="2052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Arrow Connector 59"/>
                <p:cNvCxnSpPr/>
                <p:nvPr/>
              </p:nvCxnSpPr>
              <p:spPr>
                <a:xfrm flipH="1">
                  <a:off x="3131192" y="3376195"/>
                  <a:ext cx="500400" cy="2052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Arrow Connector 60"/>
                <p:cNvCxnSpPr/>
                <p:nvPr/>
              </p:nvCxnSpPr>
              <p:spPr>
                <a:xfrm flipV="1">
                  <a:off x="3991821" y="2516670"/>
                  <a:ext cx="205200" cy="5004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/>
                <p:cNvCxnSpPr/>
                <p:nvPr/>
              </p:nvCxnSpPr>
              <p:spPr>
                <a:xfrm flipH="1" flipV="1">
                  <a:off x="3568045" y="2519380"/>
                  <a:ext cx="206230" cy="5004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Group 20"/>
              <p:cNvGrpSpPr/>
              <p:nvPr/>
            </p:nvGrpSpPr>
            <p:grpSpPr>
              <a:xfrm>
                <a:off x="5626643" y="2459920"/>
                <a:ext cx="1614132" cy="1665863"/>
                <a:chOff x="5626643" y="2459920"/>
                <a:chExt cx="1614132" cy="1665863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5906677" y="2995233"/>
                  <a:ext cx="1060667" cy="1130550"/>
                  <a:chOff x="3342673" y="2983885"/>
                  <a:chExt cx="1060667" cy="113055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3602640" y="2983885"/>
                    <a:ext cx="540736" cy="540000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5" name="Round Same Side Corner Rectangle 44"/>
                  <p:cNvSpPr/>
                  <p:nvPr/>
                </p:nvSpPr>
                <p:spPr>
                  <a:xfrm>
                    <a:off x="3692308" y="3523885"/>
                    <a:ext cx="361399" cy="295275"/>
                  </a:xfrm>
                  <a:prstGeom prst="round2SameRect">
                    <a:avLst>
                      <a:gd name="adj1" fmla="val 29570"/>
                      <a:gd name="adj2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190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6" name="Round Same Side Corner Rectangle 45"/>
                  <p:cNvSpPr/>
                  <p:nvPr/>
                </p:nvSpPr>
                <p:spPr>
                  <a:xfrm>
                    <a:off x="3438223" y="3756061"/>
                    <a:ext cx="149170" cy="63099"/>
                  </a:xfrm>
                  <a:prstGeom prst="round2SameRect">
                    <a:avLst>
                      <a:gd name="adj1" fmla="val 29570"/>
                      <a:gd name="adj2" fmla="val 0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7" name="Round Same Side Corner Rectangle 46"/>
                  <p:cNvSpPr/>
                  <p:nvPr/>
                </p:nvSpPr>
                <p:spPr>
                  <a:xfrm>
                    <a:off x="4153938" y="3756061"/>
                    <a:ext cx="149170" cy="63099"/>
                  </a:xfrm>
                  <a:prstGeom prst="round2SameRect">
                    <a:avLst>
                      <a:gd name="adj1" fmla="val 29570"/>
                      <a:gd name="adj2" fmla="val 0"/>
                    </a:avLst>
                  </a:prstGeom>
                  <a:solidFill>
                    <a:schemeClr val="bg1">
                      <a:lumMod val="85000"/>
                    </a:schemeClr>
                  </a:solidFill>
                  <a:ln w="1270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8" name="Round Same Side Corner Rectangle 47"/>
                  <p:cNvSpPr/>
                  <p:nvPr/>
                </p:nvSpPr>
                <p:spPr>
                  <a:xfrm>
                    <a:off x="3342673" y="3819160"/>
                    <a:ext cx="1060667" cy="295275"/>
                  </a:xfrm>
                  <a:prstGeom prst="round2SameRect">
                    <a:avLst>
                      <a:gd name="adj1" fmla="val 29570"/>
                      <a:gd name="adj2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190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23" name="Straight Arrow Connector 22"/>
                <p:cNvCxnSpPr/>
                <p:nvPr/>
              </p:nvCxnSpPr>
              <p:spPr>
                <a:xfrm flipH="1" flipV="1">
                  <a:off x="6433342" y="2459920"/>
                  <a:ext cx="0" cy="539999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/>
                <p:nvPr/>
              </p:nvCxnSpPr>
              <p:spPr>
                <a:xfrm flipV="1">
                  <a:off x="6628190" y="2702897"/>
                  <a:ext cx="381600" cy="381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24"/>
                <p:cNvCxnSpPr/>
                <p:nvPr/>
              </p:nvCxnSpPr>
              <p:spPr>
                <a:xfrm>
                  <a:off x="6700775" y="3265233"/>
                  <a:ext cx="54000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/>
                <p:cNvCxnSpPr/>
                <p:nvPr/>
              </p:nvCxnSpPr>
              <p:spPr>
                <a:xfrm flipH="1" flipV="1">
                  <a:off x="5864234" y="2699216"/>
                  <a:ext cx="381599" cy="381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H="1">
                  <a:off x="5626643" y="3270865"/>
                  <a:ext cx="54000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/>
                <p:cNvCxnSpPr/>
                <p:nvPr/>
              </p:nvCxnSpPr>
              <p:spPr>
                <a:xfrm>
                  <a:off x="6626573" y="3448654"/>
                  <a:ext cx="381600" cy="381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/>
                <p:nvPr/>
              </p:nvCxnSpPr>
              <p:spPr>
                <a:xfrm flipH="1">
                  <a:off x="5827635" y="3448654"/>
                  <a:ext cx="411094" cy="381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/>
                <p:nvPr/>
              </p:nvCxnSpPr>
              <p:spPr>
                <a:xfrm flipH="1" flipV="1">
                  <a:off x="5666243" y="3059526"/>
                  <a:ext cx="500400" cy="20570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/>
                <p:nvPr/>
              </p:nvCxnSpPr>
              <p:spPr>
                <a:xfrm flipH="1">
                  <a:off x="5666243" y="3270865"/>
                  <a:ext cx="500400" cy="2052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/>
                <p:cNvCxnSpPr/>
                <p:nvPr/>
              </p:nvCxnSpPr>
              <p:spPr>
                <a:xfrm flipH="1" flipV="1">
                  <a:off x="5738095" y="2875109"/>
                  <a:ext cx="500400" cy="205707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flipH="1">
                  <a:off x="5735001" y="3448654"/>
                  <a:ext cx="500400" cy="2052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 flipH="1" flipV="1">
                  <a:off x="6039602" y="2580416"/>
                  <a:ext cx="206230" cy="5004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 flipH="1" flipV="1">
                  <a:off x="6230256" y="2499519"/>
                  <a:ext cx="206230" cy="5004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/>
                <p:nvPr/>
              </p:nvCxnSpPr>
              <p:spPr>
                <a:xfrm flipH="1">
                  <a:off x="6132665" y="3448654"/>
                  <a:ext cx="104400" cy="2520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 flipV="1">
                  <a:off x="6436486" y="2499519"/>
                  <a:ext cx="205200" cy="5004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 flipV="1">
                  <a:off x="6626573" y="2584097"/>
                  <a:ext cx="205200" cy="5004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Arrow Connector 38"/>
                <p:cNvCxnSpPr/>
                <p:nvPr/>
              </p:nvCxnSpPr>
              <p:spPr>
                <a:xfrm flipV="1">
                  <a:off x="6633147" y="2879297"/>
                  <a:ext cx="500400" cy="205200"/>
                </a:xfrm>
                <a:prstGeom prst="straightConnector1">
                  <a:avLst/>
                </a:prstGeom>
                <a:ln w="12700">
                  <a:headEnd type="none"/>
                  <a:tailEnd type="arrow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/>
                <p:cNvCxnSpPr/>
                <p:nvPr/>
              </p:nvCxnSpPr>
              <p:spPr>
                <a:xfrm flipV="1">
                  <a:off x="6700775" y="3062424"/>
                  <a:ext cx="500400" cy="2052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Arrow Connector 40"/>
                <p:cNvCxnSpPr/>
                <p:nvPr/>
              </p:nvCxnSpPr>
              <p:spPr>
                <a:xfrm>
                  <a:off x="6700775" y="3262950"/>
                  <a:ext cx="500400" cy="2052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/>
                <p:nvPr/>
              </p:nvCxnSpPr>
              <p:spPr>
                <a:xfrm>
                  <a:off x="6630818" y="3448654"/>
                  <a:ext cx="500400" cy="2052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Arrow Connector 42"/>
                <p:cNvCxnSpPr/>
                <p:nvPr/>
              </p:nvCxnSpPr>
              <p:spPr>
                <a:xfrm>
                  <a:off x="6626572" y="3448654"/>
                  <a:ext cx="100800" cy="2484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none"/>
                  <a:tailEnd type="arrow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7311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Light bulb moment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17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best reason for your answer?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from th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 bulb can make shadows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 bulb can be seen from all directions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moves away from the bulb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006229" y="1523804"/>
            <a:ext cx="5095777" cy="1670549"/>
            <a:chOff x="2144998" y="2455234"/>
            <a:chExt cx="5095777" cy="1670549"/>
          </a:xfrm>
        </p:grpSpPr>
        <p:grpSp>
          <p:nvGrpSpPr>
            <p:cNvPr id="15" name="Group 14"/>
            <p:cNvGrpSpPr/>
            <p:nvPr/>
          </p:nvGrpSpPr>
          <p:grpSpPr>
            <a:xfrm>
              <a:off x="2144998" y="2455234"/>
              <a:ext cx="1625851" cy="1670549"/>
              <a:chOff x="3067049" y="2458173"/>
              <a:chExt cx="1625851" cy="1670549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3352198" y="2998172"/>
                <a:ext cx="1060667" cy="1130550"/>
                <a:chOff x="3342673" y="2983885"/>
                <a:chExt cx="1060667" cy="1130550"/>
              </a:xfrm>
            </p:grpSpPr>
            <p:sp>
              <p:nvSpPr>
                <p:cNvPr id="67" name="Oval 66"/>
                <p:cNvSpPr/>
                <p:nvPr/>
              </p:nvSpPr>
              <p:spPr>
                <a:xfrm>
                  <a:off x="3602640" y="2983885"/>
                  <a:ext cx="540736" cy="5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  <a:scene3d>
                  <a:camera prst="orthographicFront">
                    <a:rot lat="0" lon="0" rev="27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" name="Round Same Side Corner Rectangle 67"/>
                <p:cNvSpPr/>
                <p:nvPr/>
              </p:nvSpPr>
              <p:spPr>
                <a:xfrm>
                  <a:off x="3692308" y="3523885"/>
                  <a:ext cx="361399" cy="295275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" name="Round Same Side Corner Rectangle 68"/>
                <p:cNvSpPr/>
                <p:nvPr/>
              </p:nvSpPr>
              <p:spPr>
                <a:xfrm>
                  <a:off x="3438223" y="3756061"/>
                  <a:ext cx="149170" cy="63099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Round Same Side Corner Rectangle 69"/>
                <p:cNvSpPr/>
                <p:nvPr/>
              </p:nvSpPr>
              <p:spPr>
                <a:xfrm>
                  <a:off x="4153938" y="3756061"/>
                  <a:ext cx="149170" cy="63099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Round Same Side Corner Rectangle 70"/>
                <p:cNvSpPr/>
                <p:nvPr/>
              </p:nvSpPr>
              <p:spPr>
                <a:xfrm>
                  <a:off x="3342673" y="3819160"/>
                  <a:ext cx="1060667" cy="295275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54" name="Straight Arrow Connector 53"/>
              <p:cNvCxnSpPr>
                <a:stCxn id="67" idx="0"/>
              </p:cNvCxnSpPr>
              <p:nvPr/>
            </p:nvCxnSpPr>
            <p:spPr>
              <a:xfrm flipH="1" flipV="1">
                <a:off x="3878863" y="2458173"/>
                <a:ext cx="0" cy="53999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67" idx="7"/>
              </p:cNvCxnSpPr>
              <p:nvPr/>
            </p:nvCxnSpPr>
            <p:spPr>
              <a:xfrm flipV="1">
                <a:off x="4073711" y="2702897"/>
                <a:ext cx="381600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>
                <a:stCxn id="67" idx="6"/>
              </p:cNvCxnSpPr>
              <p:nvPr/>
            </p:nvCxnSpPr>
            <p:spPr>
              <a:xfrm>
                <a:off x="4152900" y="3268172"/>
                <a:ext cx="54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>
                <a:stCxn id="67" idx="1"/>
              </p:cNvCxnSpPr>
              <p:nvPr/>
            </p:nvCxnSpPr>
            <p:spPr>
              <a:xfrm flipH="1" flipV="1">
                <a:off x="3309755" y="2702155"/>
                <a:ext cx="381599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67" idx="2"/>
              </p:cNvCxnSpPr>
              <p:nvPr/>
            </p:nvCxnSpPr>
            <p:spPr>
              <a:xfrm flipH="1">
                <a:off x="3067049" y="3268172"/>
                <a:ext cx="54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67" idx="5"/>
              </p:cNvCxnSpPr>
              <p:nvPr/>
            </p:nvCxnSpPr>
            <p:spPr>
              <a:xfrm>
                <a:off x="4073712" y="3459091"/>
                <a:ext cx="381600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67" idx="3"/>
              </p:cNvCxnSpPr>
              <p:nvPr/>
            </p:nvCxnSpPr>
            <p:spPr>
              <a:xfrm flipH="1">
                <a:off x="3280260" y="3459091"/>
                <a:ext cx="411094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 flipV="1">
                <a:off x="4137259" y="2958616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H="1" flipV="1">
                <a:off x="3131192" y="2961831"/>
                <a:ext cx="500400" cy="20570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>
                <a:off x="4127983" y="3374230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/>
              <p:nvPr/>
            </p:nvCxnSpPr>
            <p:spPr>
              <a:xfrm flipH="1">
                <a:off x="3131192" y="3376195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/>
              <p:nvPr/>
            </p:nvCxnSpPr>
            <p:spPr>
              <a:xfrm flipV="1">
                <a:off x="3991821" y="2516670"/>
                <a:ext cx="20520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 flipH="1" flipV="1">
                <a:off x="3568045" y="2519380"/>
                <a:ext cx="20623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5626643" y="2459920"/>
              <a:ext cx="1614132" cy="1665863"/>
              <a:chOff x="5626643" y="2459920"/>
              <a:chExt cx="1614132" cy="1665863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5906677" y="2995233"/>
                <a:ext cx="1060667" cy="1130550"/>
                <a:chOff x="3342673" y="2983885"/>
                <a:chExt cx="1060667" cy="113055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3602640" y="2983885"/>
                  <a:ext cx="540736" cy="5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Round Same Side Corner Rectangle 48"/>
                <p:cNvSpPr/>
                <p:nvPr/>
              </p:nvSpPr>
              <p:spPr>
                <a:xfrm>
                  <a:off x="3692308" y="3523885"/>
                  <a:ext cx="361399" cy="295275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Round Same Side Corner Rectangle 49"/>
                <p:cNvSpPr/>
                <p:nvPr/>
              </p:nvSpPr>
              <p:spPr>
                <a:xfrm>
                  <a:off x="3438223" y="3756061"/>
                  <a:ext cx="149170" cy="63099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Round Same Side Corner Rectangle 50"/>
                <p:cNvSpPr/>
                <p:nvPr/>
              </p:nvSpPr>
              <p:spPr>
                <a:xfrm>
                  <a:off x="4153938" y="3756061"/>
                  <a:ext cx="149170" cy="63099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Round Same Side Corner Rectangle 51"/>
                <p:cNvSpPr/>
                <p:nvPr/>
              </p:nvSpPr>
              <p:spPr>
                <a:xfrm>
                  <a:off x="3342673" y="3819160"/>
                  <a:ext cx="1060667" cy="295275"/>
                </a:xfrm>
                <a:prstGeom prst="round2SameRect">
                  <a:avLst>
                    <a:gd name="adj1" fmla="val 29570"/>
                    <a:gd name="adj2" fmla="val 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18" name="Straight Arrow Connector 17"/>
              <p:cNvCxnSpPr/>
              <p:nvPr/>
            </p:nvCxnSpPr>
            <p:spPr>
              <a:xfrm flipH="1" flipV="1">
                <a:off x="6433342" y="2459920"/>
                <a:ext cx="0" cy="53999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V="1">
                <a:off x="6628190" y="2702897"/>
                <a:ext cx="381600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6700775" y="3265233"/>
                <a:ext cx="54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flipH="1" flipV="1">
                <a:off x="5864234" y="2699216"/>
                <a:ext cx="381599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flipH="1">
                <a:off x="5626643" y="3270865"/>
                <a:ext cx="54000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6626573" y="3448654"/>
                <a:ext cx="381600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flipH="1">
                <a:off x="5827635" y="3448654"/>
                <a:ext cx="411094" cy="3816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flipH="1" flipV="1">
                <a:off x="5666243" y="3059526"/>
                <a:ext cx="500400" cy="20570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flipH="1">
                <a:off x="5666243" y="3270865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>
              <a:xfrm flipH="1" flipV="1">
                <a:off x="5738095" y="2875109"/>
                <a:ext cx="500400" cy="20570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flipH="1">
                <a:off x="5735001" y="3448654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flipH="1" flipV="1">
                <a:off x="6039602" y="2580416"/>
                <a:ext cx="20623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flipH="1" flipV="1">
                <a:off x="6230256" y="2499519"/>
                <a:ext cx="20623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flipH="1">
                <a:off x="6132665" y="3448654"/>
                <a:ext cx="104400" cy="252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flipV="1">
                <a:off x="6436486" y="2499519"/>
                <a:ext cx="20520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flipV="1">
                <a:off x="6626573" y="2584097"/>
                <a:ext cx="205200" cy="500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/>
              <p:nvPr/>
            </p:nvCxnSpPr>
            <p:spPr>
              <a:xfrm flipV="1">
                <a:off x="6633147" y="2879297"/>
                <a:ext cx="500400" cy="205200"/>
              </a:xfrm>
              <a:prstGeom prst="straightConnector1">
                <a:avLst/>
              </a:prstGeom>
              <a:ln w="12700">
                <a:headEnd type="none"/>
                <a:tailEnd type="arrow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V="1">
                <a:off x="6700775" y="3062424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>
                <a:off x="6700775" y="3262950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>
                <a:off x="6630818" y="3448654"/>
                <a:ext cx="500400" cy="2052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>
                <a:off x="6626572" y="3448654"/>
                <a:ext cx="100800" cy="2484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6436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155</TotalTime>
  <Words>84</Words>
  <Application>Microsoft Office PowerPoint</Application>
  <PresentationFormat>On-screen Show 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14</cp:revision>
  <dcterms:created xsi:type="dcterms:W3CDTF">2019-03-22T08:45:22Z</dcterms:created>
  <dcterms:modified xsi:type="dcterms:W3CDTF">2019-03-22T11:21:14Z</dcterms:modified>
</cp:coreProperties>
</file>